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447" r:id="rId14"/>
    <p:sldId id="304" r:id="rId15"/>
    <p:sldId id="316" r:id="rId16"/>
    <p:sldId id="317" r:id="rId17"/>
    <p:sldId id="386" r:id="rId18"/>
    <p:sldId id="318" r:id="rId19"/>
    <p:sldId id="374" r:id="rId20"/>
    <p:sldId id="387" r:id="rId21"/>
    <p:sldId id="319" r:id="rId22"/>
    <p:sldId id="375" r:id="rId23"/>
    <p:sldId id="388" r:id="rId24"/>
    <p:sldId id="320" r:id="rId25"/>
    <p:sldId id="376" r:id="rId26"/>
    <p:sldId id="389" r:id="rId27"/>
    <p:sldId id="321" r:id="rId28"/>
    <p:sldId id="377" r:id="rId29"/>
    <p:sldId id="390" r:id="rId30"/>
    <p:sldId id="322" r:id="rId31"/>
    <p:sldId id="378" r:id="rId32"/>
    <p:sldId id="391" r:id="rId33"/>
    <p:sldId id="323" r:id="rId34"/>
    <p:sldId id="379" r:id="rId35"/>
    <p:sldId id="392" r:id="rId36"/>
    <p:sldId id="324" r:id="rId37"/>
    <p:sldId id="380" r:id="rId38"/>
    <p:sldId id="393" r:id="rId39"/>
    <p:sldId id="325" r:id="rId40"/>
    <p:sldId id="381" r:id="rId41"/>
    <p:sldId id="394" r:id="rId42"/>
    <p:sldId id="326" r:id="rId43"/>
    <p:sldId id="382" r:id="rId44"/>
    <p:sldId id="395" r:id="rId45"/>
    <p:sldId id="327" r:id="rId46"/>
    <p:sldId id="383" r:id="rId47"/>
    <p:sldId id="396" r:id="rId48"/>
    <p:sldId id="328" r:id="rId49"/>
    <p:sldId id="384" r:id="rId50"/>
    <p:sldId id="397" r:id="rId51"/>
    <p:sldId id="292" r:id="rId52"/>
    <p:sldId id="330" r:id="rId53"/>
    <p:sldId id="410" r:id="rId54"/>
    <p:sldId id="283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33" r:id="rId72"/>
    <p:sldId id="434" r:id="rId73"/>
    <p:sldId id="427" r:id="rId74"/>
    <p:sldId id="435" r:id="rId75"/>
    <p:sldId id="436" r:id="rId76"/>
    <p:sldId id="428" r:id="rId77"/>
    <p:sldId id="437" r:id="rId78"/>
    <p:sldId id="438" r:id="rId79"/>
    <p:sldId id="429" r:id="rId80"/>
    <p:sldId id="439" r:id="rId81"/>
    <p:sldId id="440" r:id="rId82"/>
    <p:sldId id="430" r:id="rId83"/>
    <p:sldId id="441" r:id="rId84"/>
    <p:sldId id="442" r:id="rId85"/>
    <p:sldId id="431" r:id="rId86"/>
    <p:sldId id="443" r:id="rId87"/>
    <p:sldId id="444" r:id="rId88"/>
    <p:sldId id="432" r:id="rId89"/>
    <p:sldId id="445" r:id="rId90"/>
    <p:sldId id="446" r:id="rId91"/>
    <p:sldId id="290" r:id="rId92"/>
    <p:sldId id="293" r:id="rId93"/>
    <p:sldId id="289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 varScale="1">
        <p:scale>
          <a:sx n="192" d="100"/>
          <a:sy n="192" d="100"/>
        </p:scale>
        <p:origin x="138" y="582"/>
      </p:cViewPr>
      <p:guideLst>
        <p:guide orient="horz" pos="2618"/>
        <p:guide pos="31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slide" Target="slide27.xml"/><Relationship Id="rId18" Type="http://schemas.openxmlformats.org/officeDocument/2006/relationships/image" Target="../media/image26.jpeg"/><Relationship Id="rId26" Type="http://schemas.openxmlformats.org/officeDocument/2006/relationships/image" Target="../media/image30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9.xml"/><Relationship Id="rId34" Type="http://schemas.openxmlformats.org/officeDocument/2006/relationships/image" Target="../media/image17.png"/><Relationship Id="rId7" Type="http://schemas.openxmlformats.org/officeDocument/2006/relationships/slide" Target="slide18.xml"/><Relationship Id="rId12" Type="http://schemas.openxmlformats.org/officeDocument/2006/relationships/image" Target="../media/image23.jpeg"/><Relationship Id="rId17" Type="http://schemas.openxmlformats.org/officeDocument/2006/relationships/slide" Target="slide33.xml"/><Relationship Id="rId25" Type="http://schemas.openxmlformats.org/officeDocument/2006/relationships/slide" Target="slide45.xml"/><Relationship Id="rId33" Type="http://schemas.openxmlformats.org/officeDocument/2006/relationships/slide" Target="slide14.xml"/><Relationship Id="rId2" Type="http://schemas.openxmlformats.org/officeDocument/2006/relationships/audio" Target="../media/media3.wav"/><Relationship Id="rId16" Type="http://schemas.openxmlformats.org/officeDocument/2006/relationships/image" Target="../media/image25.jpeg"/><Relationship Id="rId20" Type="http://schemas.openxmlformats.org/officeDocument/2006/relationships/image" Target="../media/image27.jpeg"/><Relationship Id="rId29" Type="http://schemas.openxmlformats.org/officeDocument/2006/relationships/slide" Target="slide12.xml"/><Relationship Id="rId1" Type="http://schemas.microsoft.com/office/2007/relationships/media" Target="../media/media3.wav"/><Relationship Id="rId6" Type="http://schemas.openxmlformats.org/officeDocument/2006/relationships/image" Target="../media/image20.jpeg"/><Relationship Id="rId11" Type="http://schemas.openxmlformats.org/officeDocument/2006/relationships/slide" Target="slide24.xml"/><Relationship Id="rId24" Type="http://schemas.openxmlformats.org/officeDocument/2006/relationships/image" Target="../media/image29.jpeg"/><Relationship Id="rId32" Type="http://schemas.openxmlformats.org/officeDocument/2006/relationships/image" Target="../media/image32.png"/><Relationship Id="rId5" Type="http://schemas.openxmlformats.org/officeDocument/2006/relationships/image" Target="../media/image19.jpeg"/><Relationship Id="rId15" Type="http://schemas.openxmlformats.org/officeDocument/2006/relationships/slide" Target="slide30.xml"/><Relationship Id="rId23" Type="http://schemas.openxmlformats.org/officeDocument/2006/relationships/slide" Target="slide42.xml"/><Relationship Id="rId28" Type="http://schemas.openxmlformats.org/officeDocument/2006/relationships/image" Target="../media/image31.jpeg"/><Relationship Id="rId10" Type="http://schemas.openxmlformats.org/officeDocument/2006/relationships/image" Target="../media/image22.jpeg"/><Relationship Id="rId19" Type="http://schemas.openxmlformats.org/officeDocument/2006/relationships/slide" Target="slide36.xml"/><Relationship Id="rId31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slide" Target="slide21.xml"/><Relationship Id="rId14" Type="http://schemas.openxmlformats.org/officeDocument/2006/relationships/image" Target="../media/image24.jpeg"/><Relationship Id="rId22" Type="http://schemas.openxmlformats.org/officeDocument/2006/relationships/image" Target="../media/image28.jpeg"/><Relationship Id="rId27" Type="http://schemas.openxmlformats.org/officeDocument/2006/relationships/slide" Target="slide48.xml"/><Relationship Id="rId30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4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6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30.xml"/><Relationship Id="rId25" Type="http://schemas.openxmlformats.org/officeDocument/2006/relationships/slide" Target="slide42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4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1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7.xml"/><Relationship Id="rId23" Type="http://schemas.openxmlformats.org/officeDocument/2006/relationships/slide" Target="slide39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3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5.xml"/><Relationship Id="rId30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61.xml"/><Relationship Id="rId18" Type="http://schemas.openxmlformats.org/officeDocument/2006/relationships/image" Target="../media/image51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3.xml"/><Relationship Id="rId12" Type="http://schemas.openxmlformats.org/officeDocument/2006/relationships/image" Target="../media/image46.jpeg"/><Relationship Id="rId17" Type="http://schemas.openxmlformats.org/officeDocument/2006/relationships/image" Target="../media/image50.jpeg"/><Relationship Id="rId2" Type="http://schemas.openxmlformats.org/officeDocument/2006/relationships/audio" Target="../media/media4.wav"/><Relationship Id="rId16" Type="http://schemas.openxmlformats.org/officeDocument/2006/relationships/slide" Target="slide65.xml"/><Relationship Id="rId20" Type="http://schemas.openxmlformats.org/officeDocument/2006/relationships/image" Target="../media/image49.jpeg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image" Target="../media/image45.jpeg"/><Relationship Id="rId5" Type="http://schemas.openxmlformats.org/officeDocument/2006/relationships/slide" Target="slide57.xml"/><Relationship Id="rId15" Type="http://schemas.openxmlformats.org/officeDocument/2006/relationships/slide" Target="slide62.xml"/><Relationship Id="rId10" Type="http://schemas.openxmlformats.org/officeDocument/2006/relationships/image" Target="../media/image17.png"/><Relationship Id="rId19" Type="http://schemas.openxmlformats.org/officeDocument/2006/relationships/image" Target="../media/image48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7.jpeg"/><Relationship Id="rId2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3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1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5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6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2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7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2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3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8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4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5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6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59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7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8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39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38" Type="http://schemas.openxmlformats.org/officeDocument/2006/relationships/image" Target="../media/image60.png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0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0.xml"/><Relationship Id="rId18" Type="http://schemas.openxmlformats.org/officeDocument/2006/relationships/image" Target="../media/image17.png"/><Relationship Id="rId26" Type="http://schemas.openxmlformats.org/officeDocument/2006/relationships/slide" Target="slide60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7.jpeg"/><Relationship Id="rId34" Type="http://schemas.openxmlformats.org/officeDocument/2006/relationships/image" Target="../media/image50.jpeg"/><Relationship Id="rId7" Type="http://schemas.openxmlformats.org/officeDocument/2006/relationships/slide" Target="slide55.xml"/><Relationship Id="rId12" Type="http://schemas.openxmlformats.org/officeDocument/2006/relationships/slide" Target="slide67.xml"/><Relationship Id="rId17" Type="http://schemas.openxmlformats.org/officeDocument/2006/relationships/slide" Target="slide5.xml"/><Relationship Id="rId25" Type="http://schemas.openxmlformats.org/officeDocument/2006/relationships/slide" Target="slide57.xml"/><Relationship Id="rId33" Type="http://schemas.openxmlformats.org/officeDocument/2006/relationships/slide" Target="slide61.xml"/><Relationship Id="rId2" Type="http://schemas.openxmlformats.org/officeDocument/2006/relationships/audio" Target="../media/media4.wav"/><Relationship Id="rId16" Type="http://schemas.openxmlformats.org/officeDocument/2006/relationships/slide" Target="slide88.xml"/><Relationship Id="rId20" Type="http://schemas.openxmlformats.org/officeDocument/2006/relationships/image" Target="../media/image46.jpeg"/><Relationship Id="rId29" Type="http://schemas.openxmlformats.org/officeDocument/2006/relationships/slide" Target="slide59.xml"/><Relationship Id="rId1" Type="http://schemas.microsoft.com/office/2007/relationships/media" Target="../media/media4.wav"/><Relationship Id="rId6" Type="http://schemas.openxmlformats.org/officeDocument/2006/relationships/image" Target="../media/image44.png"/><Relationship Id="rId11" Type="http://schemas.openxmlformats.org/officeDocument/2006/relationships/slide" Target="slide85.xml"/><Relationship Id="rId24" Type="http://schemas.openxmlformats.org/officeDocument/2006/relationships/slide" Target="slide65.xml"/><Relationship Id="rId32" Type="http://schemas.openxmlformats.org/officeDocument/2006/relationships/image" Target="../media/image49.jpeg"/><Relationship Id="rId37" Type="http://schemas.openxmlformats.org/officeDocument/2006/relationships/image" Target="../media/image52.png"/><Relationship Id="rId5" Type="http://schemas.openxmlformats.org/officeDocument/2006/relationships/slide" Target="slide73.xml"/><Relationship Id="rId15" Type="http://schemas.openxmlformats.org/officeDocument/2006/relationships/slide" Target="slide82.xml"/><Relationship Id="rId23" Type="http://schemas.openxmlformats.org/officeDocument/2006/relationships/slide" Target="slide62.xml"/><Relationship Id="rId28" Type="http://schemas.openxmlformats.org/officeDocument/2006/relationships/image" Target="../media/image48.jpeg"/><Relationship Id="rId36" Type="http://schemas.openxmlformats.org/officeDocument/2006/relationships/image" Target="../media/image2.png"/><Relationship Id="rId10" Type="http://schemas.openxmlformats.org/officeDocument/2006/relationships/slide" Target="slide79.xml"/><Relationship Id="rId19" Type="http://schemas.openxmlformats.org/officeDocument/2006/relationships/image" Target="../media/image45.jpeg"/><Relationship Id="rId31" Type="http://schemas.openxmlformats.org/officeDocument/2006/relationships/slide" Target="slide66.xml"/><Relationship Id="rId4" Type="http://schemas.openxmlformats.org/officeDocument/2006/relationships/notesSlide" Target="../notesSlides/notesSlide41.xml"/><Relationship Id="rId9" Type="http://schemas.openxmlformats.org/officeDocument/2006/relationships/slide" Target="slide53.xml"/><Relationship Id="rId14" Type="http://schemas.openxmlformats.org/officeDocument/2006/relationships/slide" Target="slide76.xml"/><Relationship Id="rId22" Type="http://schemas.openxmlformats.org/officeDocument/2006/relationships/slide" Target="slide58.xml"/><Relationship Id="rId27" Type="http://schemas.openxmlformats.org/officeDocument/2006/relationships/slide" Target="slide64.xml"/><Relationship Id="rId30" Type="http://schemas.openxmlformats.org/officeDocument/2006/relationships/slide" Target="slide63.xml"/><Relationship Id="rId35" Type="http://schemas.openxmlformats.org/officeDocument/2006/relationships/image" Target="../media/image51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49.jpeg"/><Relationship Id="rId5" Type="http://schemas.openxmlformats.org/officeDocument/2006/relationships/image" Target="../media/image45.jpeg"/><Relationship Id="rId10" Type="http://schemas.openxmlformats.org/officeDocument/2006/relationships/image" Target="../media/image48.jpeg"/><Relationship Id="rId4" Type="http://schemas.openxmlformats.org/officeDocument/2006/relationships/image" Target="../media/image17.png"/><Relationship Id="rId9" Type="http://schemas.openxmlformats.org/officeDocument/2006/relationships/image" Target="../media/image51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5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98" y="11647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>
              <a:hlinkClick r:id="rId3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192" y="802826"/>
              <a:ext cx="2346686" cy="352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>
              <a:hlinkClick r:id="rId35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667" y="905304"/>
              <a:ext cx="2402044" cy="326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4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6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7978</Words>
  <Application>Microsoft Office PowerPoint</Application>
  <PresentationFormat>On-screen Show (16:9)</PresentationFormat>
  <Paragraphs>1776</Paragraphs>
  <Slides>93</Slides>
  <Notes>42</Notes>
  <HiddenSlides>6</HiddenSlides>
  <MMClips>81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jhincapie</cp:lastModifiedBy>
  <cp:revision>135</cp:revision>
  <dcterms:created xsi:type="dcterms:W3CDTF">2013-11-07T21:08:06Z</dcterms:created>
  <dcterms:modified xsi:type="dcterms:W3CDTF">2014-07-16T20:23:50Z</dcterms:modified>
</cp:coreProperties>
</file>